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  <p:sldId id="272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6" d="100"/>
          <a:sy n="56" d="100"/>
        </p:scale>
        <p:origin x="4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69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801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806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44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41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200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951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78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71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81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75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A9609-9615-4468-A858-907FAC7BD033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CA07601-B413-42FE-AA91-A5F0649B22D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13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7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Bleeding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1266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direct pressure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8735" y="2121047"/>
            <a:ext cx="491760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21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Bandaging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Bandaging </a:t>
            </a:r>
            <a:r>
              <a:rPr lang="en-US" dirty="0"/>
              <a:t>is something you would do to control severe </a:t>
            </a:r>
            <a:r>
              <a:rPr lang="en-US" dirty="0" smtClean="0"/>
              <a:t>bleeding</a:t>
            </a:r>
          </a:p>
          <a:p>
            <a:endParaRPr lang="en-US" dirty="0"/>
          </a:p>
          <a:p>
            <a:r>
              <a:rPr lang="en-US" dirty="0" smtClean="0"/>
              <a:t>Ideally </a:t>
            </a:r>
            <a:r>
              <a:rPr lang="en-US" dirty="0"/>
              <a:t>you want </a:t>
            </a:r>
            <a:r>
              <a:rPr lang="en-US" dirty="0" smtClean="0"/>
              <a:t>to use </a:t>
            </a:r>
            <a:r>
              <a:rPr lang="en-US" dirty="0"/>
              <a:t>sterile dressings but they may not be readily </a:t>
            </a:r>
            <a:r>
              <a:rPr lang="en-US" dirty="0" smtClean="0"/>
              <a:t>available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idea is to put constant pressure over the cut to </a:t>
            </a:r>
            <a:r>
              <a:rPr lang="en-US" dirty="0" smtClean="0"/>
              <a:t>control bleeding</a:t>
            </a:r>
          </a:p>
          <a:p>
            <a:endParaRPr lang="en-US" dirty="0"/>
          </a:p>
          <a:p>
            <a:r>
              <a:rPr lang="en-US" dirty="0" smtClean="0"/>
              <a:t>You </a:t>
            </a:r>
            <a:r>
              <a:rPr lang="en-US" dirty="0"/>
              <a:t>want to tie with enough pressure to control the bleeding but not </a:t>
            </a:r>
            <a:r>
              <a:rPr lang="en-US" dirty="0" smtClean="0"/>
              <a:t>so much </a:t>
            </a:r>
            <a:r>
              <a:rPr lang="en-US" dirty="0"/>
              <a:t>so that blood does not get through to the remainder of the </a:t>
            </a:r>
            <a:r>
              <a:rPr lang="en-US" dirty="0" smtClean="0"/>
              <a:t>limb</a:t>
            </a:r>
          </a:p>
          <a:p>
            <a:endParaRPr lang="en-US" dirty="0" smtClean="0"/>
          </a:p>
          <a:p>
            <a:r>
              <a:rPr lang="en-US" dirty="0" smtClean="0"/>
              <a:t>Once</a:t>
            </a:r>
            <a:r>
              <a:rPr lang="en-US" dirty="0"/>
              <a:t> </a:t>
            </a:r>
            <a:r>
              <a:rPr lang="en-US" dirty="0" smtClean="0"/>
              <a:t>you’ve </a:t>
            </a:r>
            <a:r>
              <a:rPr lang="en-US" dirty="0"/>
              <a:t>tied the dressing you need to check to make sure you did not make it too </a:t>
            </a:r>
            <a:r>
              <a:rPr lang="en-US" dirty="0" smtClean="0"/>
              <a:t>tight, and </a:t>
            </a:r>
            <a:r>
              <a:rPr lang="en-US" dirty="0"/>
              <a:t>check this every couple of minutes. </a:t>
            </a:r>
          </a:p>
        </p:txBody>
      </p:sp>
    </p:spTree>
    <p:extLst>
      <p:ext uri="{BB962C8B-B14F-4D97-AF65-F5344CB8AC3E}">
        <p14:creationId xmlns:p14="http://schemas.microsoft.com/office/powerpoint/2010/main" val="1967805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Bandaging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Compare the temperature </a:t>
            </a:r>
            <a:r>
              <a:rPr lang="en-US" dirty="0"/>
              <a:t>and </a:t>
            </a:r>
            <a:r>
              <a:rPr lang="en-US" dirty="0" err="1" smtClean="0"/>
              <a:t>colour</a:t>
            </a:r>
            <a:r>
              <a:rPr lang="en-US" dirty="0" smtClean="0"/>
              <a:t> of the proximal distal parts of the bandage</a:t>
            </a:r>
          </a:p>
          <a:p>
            <a:endParaRPr lang="en-US" dirty="0"/>
          </a:p>
          <a:p>
            <a:r>
              <a:rPr lang="en-US" dirty="0" smtClean="0"/>
              <a:t>Check and make </a:t>
            </a:r>
            <a:r>
              <a:rPr lang="en-US" dirty="0"/>
              <a:t>sure </a:t>
            </a:r>
            <a:r>
              <a:rPr lang="en-US" dirty="0" smtClean="0"/>
              <a:t>the distal is </a:t>
            </a:r>
            <a:r>
              <a:rPr lang="en-US" dirty="0"/>
              <a:t>not swelling or turning </a:t>
            </a:r>
            <a:r>
              <a:rPr lang="en-US" dirty="0" smtClean="0"/>
              <a:t>blue</a:t>
            </a:r>
          </a:p>
          <a:p>
            <a:endParaRPr lang="en-US" dirty="0"/>
          </a:p>
          <a:p>
            <a:r>
              <a:rPr lang="en-US" dirty="0" smtClean="0"/>
              <a:t>Ask </a:t>
            </a:r>
            <a:r>
              <a:rPr lang="en-US" dirty="0"/>
              <a:t>the person if the </a:t>
            </a:r>
            <a:r>
              <a:rPr lang="en-US" dirty="0" smtClean="0"/>
              <a:t>distal part feels numb </a:t>
            </a:r>
            <a:r>
              <a:rPr lang="en-US" dirty="0"/>
              <a:t>or tingly.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319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Bandaging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they lose sensation then it’s too tight. Do not remove the bandage but loosen it a </a:t>
            </a:r>
            <a:r>
              <a:rPr lang="en-US" dirty="0" smtClean="0"/>
              <a:t>bit</a:t>
            </a:r>
          </a:p>
          <a:p>
            <a:endParaRPr lang="en-US" dirty="0"/>
          </a:p>
          <a:p>
            <a:r>
              <a:rPr lang="en-US" dirty="0"/>
              <a:t>If the first dressing becomes soaked with blood then simply put another one on </a:t>
            </a:r>
            <a:r>
              <a:rPr lang="en-US" dirty="0" smtClean="0"/>
              <a:t>top</a:t>
            </a:r>
          </a:p>
          <a:p>
            <a:endParaRPr lang="en-US" dirty="0"/>
          </a:p>
          <a:p>
            <a:r>
              <a:rPr lang="en-US" dirty="0"/>
              <a:t> Do not remove the original one as you will be reopening the wound</a:t>
            </a:r>
          </a:p>
        </p:txBody>
      </p:sp>
    </p:spTree>
    <p:extLst>
      <p:ext uri="{BB962C8B-B14F-4D97-AF65-F5344CB8AC3E}">
        <p14:creationId xmlns:p14="http://schemas.microsoft.com/office/powerpoint/2010/main" val="42294972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Elevation and </a:t>
            </a:r>
            <a:r>
              <a:rPr lang="en-US" b="1" dirty="0"/>
              <a:t>Tourniquet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Elevate </a:t>
            </a:r>
            <a:r>
              <a:rPr lang="en-US" dirty="0"/>
              <a:t>the affected area above the level of the heart, if possible. 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Tourniquet </a:t>
            </a:r>
            <a:r>
              <a:rPr lang="en-US" b="1" dirty="0" smtClean="0"/>
              <a:t>is </a:t>
            </a:r>
            <a:r>
              <a:rPr lang="en-US" b="1" dirty="0"/>
              <a:t>only to be used as last </a:t>
            </a:r>
            <a:r>
              <a:rPr lang="en-US" b="1" dirty="0" smtClean="0"/>
              <a:t>resort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/>
              <a:t>Do not remove once applied.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5430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BLEEDING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</a:t>
            </a:r>
            <a:r>
              <a:rPr lang="en-US" dirty="0"/>
              <a:t>is where the blood vessels are broken but the skin is not, so the person </a:t>
            </a:r>
            <a:r>
              <a:rPr lang="en-US" dirty="0" smtClean="0"/>
              <a:t>is bleeding </a:t>
            </a:r>
            <a:r>
              <a:rPr lang="en-US" dirty="0"/>
              <a:t>under the skin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Injured organs </a:t>
            </a:r>
            <a:r>
              <a:rPr lang="en-US" dirty="0" smtClean="0"/>
              <a:t>(spleen) will </a:t>
            </a:r>
            <a:r>
              <a:rPr lang="en-US" dirty="0"/>
              <a:t>result in internal </a:t>
            </a:r>
            <a:r>
              <a:rPr lang="en-US" dirty="0" smtClean="0"/>
              <a:t>bleeding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4566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</a:t>
            </a:r>
            <a:r>
              <a:rPr lang="en-US" dirty="0"/>
              <a:t>physical </a:t>
            </a:r>
            <a:r>
              <a:rPr lang="en-US" dirty="0" smtClean="0"/>
              <a:t>trauma</a:t>
            </a:r>
          </a:p>
          <a:p>
            <a:endParaRPr lang="en-US" dirty="0" smtClean="0"/>
          </a:p>
          <a:p>
            <a:r>
              <a:rPr lang="en-US" dirty="0"/>
              <a:t>B</a:t>
            </a:r>
            <a:r>
              <a:rPr lang="en-US" dirty="0" smtClean="0"/>
              <a:t>eing hit</a:t>
            </a:r>
          </a:p>
          <a:p>
            <a:endParaRPr lang="en-US" dirty="0" smtClean="0"/>
          </a:p>
          <a:p>
            <a:r>
              <a:rPr lang="en-US" dirty="0" smtClean="0"/>
              <a:t> Falling</a:t>
            </a:r>
          </a:p>
          <a:p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ar </a:t>
            </a:r>
            <a:r>
              <a:rPr lang="en-US" dirty="0"/>
              <a:t>accidents</a:t>
            </a:r>
          </a:p>
        </p:txBody>
      </p:sp>
    </p:spTree>
    <p:extLst>
      <p:ext uri="{BB962C8B-B14F-4D97-AF65-F5344CB8AC3E}">
        <p14:creationId xmlns:p14="http://schemas.microsoft.com/office/powerpoint/2010/main" val="2958680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Bruising</a:t>
            </a:r>
          </a:p>
          <a:p>
            <a:endParaRPr lang="en-US" dirty="0"/>
          </a:p>
          <a:p>
            <a:r>
              <a:rPr lang="en-US" dirty="0" smtClean="0"/>
              <a:t>Pain</a:t>
            </a:r>
          </a:p>
          <a:p>
            <a:endParaRPr lang="en-US" dirty="0"/>
          </a:p>
          <a:p>
            <a:r>
              <a:rPr lang="en-US" dirty="0" smtClean="0"/>
              <a:t>Tenderness</a:t>
            </a:r>
          </a:p>
          <a:p>
            <a:endParaRPr lang="en-US" dirty="0"/>
          </a:p>
          <a:p>
            <a:r>
              <a:rPr lang="en-US" dirty="0" smtClean="0"/>
              <a:t>There </a:t>
            </a:r>
            <a:r>
              <a:rPr lang="en-US" dirty="0"/>
              <a:t>may be blood in their spit, vomit, or urine.</a:t>
            </a:r>
          </a:p>
        </p:txBody>
      </p:sp>
    </p:spTree>
    <p:extLst>
      <p:ext uri="{BB962C8B-B14F-4D97-AF65-F5344CB8AC3E}">
        <p14:creationId xmlns:p14="http://schemas.microsoft.com/office/powerpoint/2010/main" val="28265367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it’s a minor bruise on the arm or leg then rest the injured part, apply an </a:t>
            </a:r>
            <a:r>
              <a:rPr lang="en-US" dirty="0" smtClean="0"/>
              <a:t>ice/cold packs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it’s severe </a:t>
            </a:r>
            <a:r>
              <a:rPr lang="en-US" dirty="0" smtClean="0"/>
              <a:t>internal bleeding </a:t>
            </a:r>
            <a:r>
              <a:rPr lang="en-US" dirty="0"/>
              <a:t>in the core of the body then </a:t>
            </a:r>
            <a:r>
              <a:rPr lang="en-US" dirty="0" smtClean="0"/>
              <a:t>call </a:t>
            </a:r>
            <a:r>
              <a:rPr lang="en-US" dirty="0"/>
              <a:t>the </a:t>
            </a:r>
            <a:r>
              <a:rPr lang="en-US" dirty="0" smtClean="0"/>
              <a:t>ambulance</a:t>
            </a:r>
          </a:p>
          <a:p>
            <a:endParaRPr lang="en-US" dirty="0" smtClean="0"/>
          </a:p>
          <a:p>
            <a:r>
              <a:rPr lang="en-US" dirty="0"/>
              <a:t>M</a:t>
            </a:r>
            <a:r>
              <a:rPr lang="en-US" dirty="0" smtClean="0"/>
              <a:t>ake </a:t>
            </a:r>
            <a:r>
              <a:rPr lang="en-US" dirty="0"/>
              <a:t>sure the person </a:t>
            </a:r>
            <a:r>
              <a:rPr lang="en-US" dirty="0" smtClean="0"/>
              <a:t>is resting</a:t>
            </a:r>
            <a:r>
              <a:rPr lang="en-US" dirty="0"/>
              <a:t>, treat for shock, apply an </a:t>
            </a:r>
            <a:r>
              <a:rPr lang="en-US" smtClean="0"/>
              <a:t>ice/cold pack</a:t>
            </a:r>
          </a:p>
          <a:p>
            <a:endParaRPr lang="en-US" dirty="0"/>
          </a:p>
          <a:p>
            <a:r>
              <a:rPr lang="en-US" dirty="0" smtClean="0"/>
              <a:t> DO NOT </a:t>
            </a:r>
            <a:r>
              <a:rPr lang="en-US" dirty="0"/>
              <a:t>put pressure over the wound.</a:t>
            </a:r>
          </a:p>
        </p:txBody>
      </p:sp>
    </p:spTree>
    <p:extLst>
      <p:ext uri="{BB962C8B-B14F-4D97-AF65-F5344CB8AC3E}">
        <p14:creationId xmlns:p14="http://schemas.microsoft.com/office/powerpoint/2010/main" val="8386915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7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339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Bleeding (Overview)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Bleeding </a:t>
            </a:r>
            <a:r>
              <a:rPr lang="en-US" dirty="0"/>
              <a:t>is one of the </a:t>
            </a:r>
            <a:r>
              <a:rPr lang="en-US" dirty="0" smtClean="0"/>
              <a:t>most easily </a:t>
            </a:r>
            <a:r>
              <a:rPr lang="en-US" smtClean="0"/>
              <a:t>preventable conditions causes </a:t>
            </a:r>
            <a:r>
              <a:rPr lang="en-US" dirty="0"/>
              <a:t>of death following </a:t>
            </a:r>
            <a:r>
              <a:rPr lang="en-US" dirty="0" smtClean="0"/>
              <a:t>trauma</a:t>
            </a:r>
          </a:p>
          <a:p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ontrolling </a:t>
            </a:r>
            <a:r>
              <a:rPr lang="en-US" dirty="0"/>
              <a:t>external bleeding is a main priority when administering </a:t>
            </a:r>
            <a:r>
              <a:rPr lang="en-US" dirty="0" smtClean="0"/>
              <a:t>first aid </a:t>
            </a:r>
            <a:r>
              <a:rPr lang="en-US" dirty="0"/>
              <a:t>in a pre-hospital </a:t>
            </a:r>
            <a:r>
              <a:rPr lang="en-US" dirty="0" smtClean="0"/>
              <a:t>environment to an injured person.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353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BLEEDING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main types of </a:t>
            </a:r>
            <a:r>
              <a:rPr lang="en-US" dirty="0" smtClean="0"/>
              <a:t>bleeding depending on the vessel which is injured</a:t>
            </a:r>
          </a:p>
          <a:p>
            <a:endParaRPr lang="en-US" dirty="0"/>
          </a:p>
          <a:p>
            <a:r>
              <a:rPr lang="en-US" dirty="0" smtClean="0"/>
              <a:t>Arterial Bleeding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Venous Bleeding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Capillary Bleeding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446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Arterial bleeding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Usually profuse </a:t>
            </a:r>
            <a:r>
              <a:rPr lang="en-US" dirty="0"/>
              <a:t>and rapid because it is under </a:t>
            </a:r>
            <a:r>
              <a:rPr lang="en-US" dirty="0" smtClean="0"/>
              <a:t>pressure</a:t>
            </a:r>
          </a:p>
          <a:p>
            <a:endParaRPr lang="en-US" dirty="0" smtClean="0"/>
          </a:p>
          <a:p>
            <a:r>
              <a:rPr lang="en-US" dirty="0" smtClean="0"/>
              <a:t> Spurting </a:t>
            </a:r>
            <a:r>
              <a:rPr lang="en-US" dirty="0"/>
              <a:t>as the heart </a:t>
            </a:r>
            <a:r>
              <a:rPr lang="en-US" dirty="0" smtClean="0"/>
              <a:t>beats</a:t>
            </a:r>
          </a:p>
          <a:p>
            <a:endParaRPr lang="en-US" dirty="0" smtClean="0"/>
          </a:p>
          <a:p>
            <a:r>
              <a:rPr lang="en-US" dirty="0" smtClean="0"/>
              <a:t> Difficult </a:t>
            </a:r>
            <a:r>
              <a:rPr lang="en-US" dirty="0"/>
              <a:t>to control and difficult for clots to </a:t>
            </a:r>
            <a:r>
              <a:rPr lang="en-US" dirty="0" smtClean="0"/>
              <a:t>form</a:t>
            </a:r>
          </a:p>
          <a:p>
            <a:endParaRPr lang="en-US" dirty="0" smtClean="0"/>
          </a:p>
          <a:p>
            <a:r>
              <a:rPr lang="en-US" dirty="0" smtClean="0"/>
              <a:t>The blood is bright </a:t>
            </a:r>
            <a:r>
              <a:rPr lang="en-US" dirty="0"/>
              <a:t>red as arterial blood </a:t>
            </a:r>
            <a:r>
              <a:rPr lang="en-US" dirty="0" smtClean="0"/>
              <a:t>is highly oxygenated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Arterial bleeding is a significant and life-threatening </a:t>
            </a:r>
            <a:r>
              <a:rPr lang="en-US" dirty="0" smtClean="0"/>
              <a:t>if coming from a large vessel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4559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Venous bleeding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asier </a:t>
            </a:r>
            <a:r>
              <a:rPr lang="en-US" dirty="0"/>
              <a:t>to control </a:t>
            </a:r>
            <a:r>
              <a:rPr lang="en-US" dirty="0" smtClean="0"/>
              <a:t>compared to arterial bleeding.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blood in the veins is under less </a:t>
            </a:r>
            <a:r>
              <a:rPr lang="en-US" dirty="0" smtClean="0"/>
              <a:t>pressure </a:t>
            </a:r>
            <a:r>
              <a:rPr lang="en-US" dirty="0"/>
              <a:t>which </a:t>
            </a:r>
            <a:r>
              <a:rPr lang="en-US" dirty="0" smtClean="0"/>
              <a:t>helps </a:t>
            </a:r>
            <a:r>
              <a:rPr lang="en-US" dirty="0"/>
              <a:t>with clotting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Venous blood has less oxygen therefore is </a:t>
            </a:r>
            <a:r>
              <a:rPr lang="en-US" dirty="0"/>
              <a:t>a much darker </a:t>
            </a:r>
            <a:r>
              <a:rPr lang="en-US" dirty="0" smtClean="0"/>
              <a:t>red</a:t>
            </a:r>
          </a:p>
          <a:p>
            <a:endParaRPr lang="en-US" dirty="0"/>
          </a:p>
          <a:p>
            <a:r>
              <a:rPr lang="en-US" dirty="0" smtClean="0"/>
              <a:t>Dangerous </a:t>
            </a:r>
            <a:r>
              <a:rPr lang="en-US" dirty="0"/>
              <a:t>levels of blood loss can occur from venous </a:t>
            </a:r>
            <a:r>
              <a:rPr lang="en-US" dirty="0" smtClean="0"/>
              <a:t>bleeding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5279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Capillary bleeding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</a:t>
            </a:r>
            <a:r>
              <a:rPr lang="en-US" dirty="0"/>
              <a:t>the most common and easiest to </a:t>
            </a:r>
            <a:r>
              <a:rPr lang="en-US" dirty="0" smtClean="0"/>
              <a:t>control.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pressure in the capillaries is very low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Blood </a:t>
            </a:r>
            <a:r>
              <a:rPr lang="en-US" dirty="0"/>
              <a:t>tends to ooze rather than flow or </a:t>
            </a:r>
            <a:r>
              <a:rPr lang="en-US" dirty="0" smtClean="0"/>
              <a:t>spurt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819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Carry </a:t>
            </a:r>
            <a:r>
              <a:rPr lang="en-US" dirty="0"/>
              <a:t>out primary </a:t>
            </a:r>
            <a:r>
              <a:rPr lang="en-US" dirty="0" smtClean="0"/>
              <a:t>assessment</a:t>
            </a:r>
          </a:p>
          <a:p>
            <a:endParaRPr lang="en-US" dirty="0"/>
          </a:p>
          <a:p>
            <a:r>
              <a:rPr lang="en-US" dirty="0" smtClean="0"/>
              <a:t>Call ambulance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r>
              <a:rPr lang="en-US" dirty="0" smtClean="0"/>
              <a:t>Remove any easily removable foreign </a:t>
            </a:r>
            <a:r>
              <a:rPr lang="en-US" dirty="0"/>
              <a:t>body in the </a:t>
            </a:r>
            <a:r>
              <a:rPr lang="en-US" dirty="0" smtClean="0"/>
              <a:t>wound before </a:t>
            </a:r>
            <a:r>
              <a:rPr lang="en-US" dirty="0"/>
              <a:t>applying </a:t>
            </a:r>
            <a:r>
              <a:rPr lang="en-US" dirty="0" smtClean="0"/>
              <a:t>direct pressure</a:t>
            </a:r>
          </a:p>
          <a:p>
            <a:endParaRPr lang="en-US" dirty="0"/>
          </a:p>
          <a:p>
            <a:r>
              <a:rPr lang="en-US" dirty="0"/>
              <a:t>If there is an impaled object do not remove it as this can cause more </a:t>
            </a:r>
            <a:r>
              <a:rPr lang="en-US" dirty="0" smtClean="0"/>
              <a:t>bleeding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Apply </a:t>
            </a:r>
            <a:r>
              <a:rPr lang="en-US" dirty="0"/>
              <a:t>direct </a:t>
            </a:r>
            <a:r>
              <a:rPr lang="en-US" dirty="0" smtClean="0"/>
              <a:t>pressure</a:t>
            </a:r>
          </a:p>
          <a:p>
            <a:endParaRPr lang="en-US" dirty="0"/>
          </a:p>
          <a:p>
            <a:r>
              <a:rPr lang="en-US" dirty="0" smtClean="0"/>
              <a:t>Elevation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495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unresponsive and breathing is adequate, place the casualty in the recovery </a:t>
            </a:r>
            <a:r>
              <a:rPr lang="en-US" dirty="0" smtClean="0"/>
              <a:t>position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Carry out secondary </a:t>
            </a:r>
            <a:r>
              <a:rPr lang="en-US" dirty="0" smtClean="0"/>
              <a:t>survey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Severe bleeding may lead to unconsciousness and may require life support (CPR)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Rest and reassure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6252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Direct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Direct </a:t>
            </a:r>
            <a:r>
              <a:rPr lang="en-US" dirty="0"/>
              <a:t>pressure is the </a:t>
            </a:r>
            <a:r>
              <a:rPr lang="en-US" b="1" dirty="0"/>
              <a:t>main </a:t>
            </a:r>
            <a:r>
              <a:rPr lang="en-US" dirty="0"/>
              <a:t>treatment used to manage </a:t>
            </a:r>
            <a:r>
              <a:rPr lang="en-US" dirty="0" smtClean="0"/>
              <a:t>bleeding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After </a:t>
            </a:r>
            <a:r>
              <a:rPr lang="en-US" dirty="0"/>
              <a:t>checking for any foreign objects in the wound, apply firm pressure, directly onto and into </a:t>
            </a:r>
            <a:r>
              <a:rPr lang="en-US" dirty="0" smtClean="0"/>
              <a:t>wound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 clean/sterile </a:t>
            </a:r>
            <a:r>
              <a:rPr lang="en-US" dirty="0"/>
              <a:t>large sterile </a:t>
            </a:r>
            <a:r>
              <a:rPr lang="en-US" dirty="0" smtClean="0"/>
              <a:t>dressings if available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blood soaks through the initial dressing, apply further dressings as </a:t>
            </a:r>
            <a:r>
              <a:rPr lang="en-US" dirty="0" smtClean="0"/>
              <a:t>required</a:t>
            </a:r>
            <a:r>
              <a:rPr lang="en-US" dirty="0"/>
              <a:t> </a:t>
            </a:r>
            <a:r>
              <a:rPr lang="en-US" dirty="0" smtClean="0"/>
              <a:t>without removing the initial dressing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976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200</TotalTime>
  <Words>680</Words>
  <Application>Microsoft Office PowerPoint</Application>
  <PresentationFormat>Widescreen</PresentationFormat>
  <Paragraphs>127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Gill Sans MT</vt:lpstr>
      <vt:lpstr>Gallery</vt:lpstr>
      <vt:lpstr>SECTION 7  Bleeding</vt:lpstr>
      <vt:lpstr>Bleeding (Overview)</vt:lpstr>
      <vt:lpstr>TYPES OF BLEEDING</vt:lpstr>
      <vt:lpstr>Arterial bleeding</vt:lpstr>
      <vt:lpstr>Venous bleeding</vt:lpstr>
      <vt:lpstr>Capillary bleeding</vt:lpstr>
      <vt:lpstr>Management</vt:lpstr>
      <vt:lpstr>Management</vt:lpstr>
      <vt:lpstr>Direct pressure</vt:lpstr>
      <vt:lpstr>Application of direct pressure</vt:lpstr>
      <vt:lpstr>Bandaging</vt:lpstr>
      <vt:lpstr>Bandaging</vt:lpstr>
      <vt:lpstr>Bandaging</vt:lpstr>
      <vt:lpstr>Elevation and Tourniquet</vt:lpstr>
      <vt:lpstr>INTERNAL BLEEDING </vt:lpstr>
      <vt:lpstr>Causes</vt:lpstr>
      <vt:lpstr>Signs and Symptoms</vt:lpstr>
      <vt:lpstr>Management</vt:lpstr>
      <vt:lpstr>END OF SECTION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Bleeding</dc:title>
  <dc:creator>D.r Nic</dc:creator>
  <cp:lastModifiedBy>WILLIAM</cp:lastModifiedBy>
  <cp:revision>13</cp:revision>
  <dcterms:created xsi:type="dcterms:W3CDTF">2016-03-09T13:29:17Z</dcterms:created>
  <dcterms:modified xsi:type="dcterms:W3CDTF">2018-05-12T09:09:09Z</dcterms:modified>
</cp:coreProperties>
</file>